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5A0F8AB-AEAB-47EE-ACCD-081BB83E64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711967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841A5-2598-4E77-A001-53AF36895E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5F03B-ABDC-43BD-B64A-C944086650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74D38-3353-4593-BC1E-B681ABF612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CF1D8-8E0D-4B73-8329-455ABAD742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17D69-FA2D-4DA4-849D-704E6CCCF2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DCBE4-7F12-453A-AF29-A71FD5682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C7BF9-7A0B-4A9B-BCC4-CAFFDF12C7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12DD7-99E2-4F6D-8B56-3F8167C100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C252F-F3B6-4E3A-865C-6C08805261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C07ED-560C-4D52-9467-C8DEFF853F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0FC43-7363-4502-81E9-17E3692F5B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A5854EB-6EC9-4D7B-B981-6BD44B6119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232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20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21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северо-восточный 3-8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9-11</a:t>
            </a:r>
            <a:r>
              <a:rPr lang="ru-RU">
                <a:solidFill>
                  <a:schemeClr val="tx1"/>
                </a:solidFill>
              </a:rPr>
              <a:t>, днем 19-21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22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9-11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21 августа, ночью 22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августа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2596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54104" y="3428206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104" y="688905"/>
            <a:ext cx="45828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14288</TotalTime>
  <Words>773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2606</cp:revision>
  <cp:lastPrinted>2021-07-01T09:11:30Z</cp:lastPrinted>
  <dcterms:created xsi:type="dcterms:W3CDTF">2018-03-27T06:03:00Z</dcterms:created>
  <dcterms:modified xsi:type="dcterms:W3CDTF">2022-08-20T07:32:57Z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