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318039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Түнде жаңбыр.</a:t>
            </a:r>
            <a:r>
              <a:rPr lang="kk-KZ" sz="1100" dirty="0" smtClean="0"/>
              <a:t> </a:t>
            </a:r>
            <a:r>
              <a:rPr lang="kk-KZ" sz="1100" dirty="0" smtClean="0">
                <a:latin typeface="Times New Roman" pitchFamily="18" charset="0"/>
                <a:cs typeface="Times New Roman" pitchFamily="18" charset="0"/>
              </a:rPr>
              <a:t>Солтүстіктен, солтүстік-батыстан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10-12, күндіз 18-20 градус жылы.</a:t>
            </a:r>
            <a:endParaRPr lang="kk-KZ" sz="1100" dirty="0">
              <a:latin typeface="Times New Roman" pitchFamily="18" charset="0"/>
              <a:cs typeface="Times New Roman" pitchFamily="18" charset="0"/>
            </a:endParaRPr>
          </a:p>
          <a:p>
            <a:pPr indent="182563" algn="ct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21</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22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6-8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21</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317284" y="769460"/>
            <a:ext cx="4953000" cy="646331"/>
          </a:xfrm>
          <a:prstGeom prst="rect">
            <a:avLst/>
          </a:prstGeom>
        </p:spPr>
        <p:txBody>
          <a:bodyPr>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13049</TotalTime>
  <Words>568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2398</cp:revision>
  <cp:lastPrinted>2021-07-01T03:56:27Z</cp:lastPrinted>
  <dcterms:created xsi:type="dcterms:W3CDTF">2018-03-27T06:03:00Z</dcterms:created>
  <dcterms:modified xsi:type="dcterms:W3CDTF">2022-08-20T07:55:40Z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