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342184"/>
              </p:ext>
            </p:extLst>
          </p:nvPr>
        </p:nvGraphicFramePr>
        <p:xfrm>
          <a:off x="5024438" y="4000504"/>
          <a:ext cx="4637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августа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5-10, порывы 14 м/с. Температура воздуха ночью 2-4, днем 22-24 тепла.</a:t>
            </a:r>
            <a:r>
              <a:rPr lang="ru-RU" sz="1200" b="1" dirty="0" smtClean="0"/>
              <a:t>	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22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13583</TotalTime>
  <Words>531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2491</cp:revision>
  <cp:lastPrinted>2021-07-01T03:56:27Z</cp:lastPrinted>
  <dcterms:created xsi:type="dcterms:W3CDTF">2018-03-27T06:03:00Z</dcterms:created>
  <dcterms:modified xsi:type="dcterms:W3CDTF">2022-08-20T08:13:45Z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