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85272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291475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солтүстік-батыстан 5-10 </a:t>
            </a:r>
            <a:r>
              <a:rPr lang="kk-KZ" sz="1200" dirty="0" smtClean="0">
                <a:solidFill>
                  <a:prstClr val="black"/>
                </a:solidFill>
                <a:latin typeface="Times New Roman" pitchFamily="18" charset="0"/>
                <a:cs typeface="Times New Roman" pitchFamily="18" charset="0"/>
              </a:rPr>
              <a:t>м/с. Ауа температурасы түнде 3-5°, күндіз 16-18°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a:solidFill>
                  <a:prstClr val="black"/>
                </a:solidFill>
                <a:latin typeface="Times New Roman" pitchFamily="18" charset="0"/>
                <a:cs typeface="Times New Roman" pitchFamily="18" charset="0"/>
              </a:rPr>
              <a:t>Жауын-шашынсыз</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солтүстік-батыстан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8587" y="792056"/>
            <a:ext cx="1929311" cy="369332"/>
          </a:xfrm>
          <a:prstGeom prst="rect">
            <a:avLst/>
          </a:prstGeom>
          <a:noFill/>
        </p:spPr>
        <p:txBody>
          <a:bodyPr wrap="none">
            <a:spAutoFit/>
          </a:bodyPr>
          <a:lstStyle/>
          <a:p>
            <a:pPr indent="176213" algn="just">
              <a:spcAft>
                <a:spcPts val="0"/>
              </a:spcAft>
            </a:pPr>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17209</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2466</cp:revision>
  <cp:lastPrinted>2021-07-01T03:56:27Z</cp:lastPrinted>
  <dcterms:created xsi:type="dcterms:W3CDTF">2018-03-27T06:03:00Z</dcterms:created>
  <dcterms:modified xsi:type="dcterms:W3CDTF">2022-08-19T09:55:05Z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