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945480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20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северный 9-14 м/с. Температура воздуха ночью 6-8, днем 18-20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21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21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6-8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августа, ночью 21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17088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2691</cp:revision>
  <cp:lastPrinted>2021-11-30T05:55:24Z</cp:lastPrinted>
  <dcterms:created xsi:type="dcterms:W3CDTF">2018-03-27T06:03:00Z</dcterms:created>
  <dcterms:modified xsi:type="dcterms:W3CDTF">2022-08-19T09:43:08Z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