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091668"/>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19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21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20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21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екпіні 15-20 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             14-16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2211" y="780914"/>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13101</TotalTime>
  <Words>622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2411</cp:revision>
  <cp:lastPrinted>2021-07-01T03:56:27Z</cp:lastPrinted>
  <dcterms:created xsi:type="dcterms:W3CDTF">2018-03-27T06:03:00Z</dcterms:created>
  <dcterms:modified xsi:type="dcterms:W3CDTF">2022-08-19T09:59:33Z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