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78414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дождь, днем небольшой дождь. Ночью и утром туман. Ветер 3-8 м/с. Температура воздуха ночью 8-10, днем 18-20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7-9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497011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13916</TotalTime>
  <Words>558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2275</cp:revision>
  <cp:lastPrinted>2021-07-01T03:56:27Z</cp:lastPrinted>
  <dcterms:created xsi:type="dcterms:W3CDTF">2018-03-27T06:03:00Z</dcterms:created>
  <dcterms:modified xsi:type="dcterms:W3CDTF">2022-08-19T09:34:19Z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