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20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Аздаған бұлтты, жауын-шашынсыз. Солтүстік-шығыстан, солтүстіктен жел соғады, күші 6-11 м/с. Ауа температурасы түнде 8-10, күндіз 26-28 градус жылы болады. </a:t>
            </a:r>
          </a:p>
          <a:p>
            <a:pPr lvl="0" algn="ctr"/>
            <a:r>
              <a:rPr lang="kk-KZ" sz="1200" b="1" dirty="0" smtClean="0">
                <a:solidFill>
                  <a:srgbClr val="000000"/>
                </a:solidFill>
                <a:latin typeface="Times New Roman" pitchFamily="18" charset="0"/>
                <a:cs typeface="Times New Roman" pitchFamily="18" charset="0"/>
              </a:rPr>
              <a:t>21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Солтүстік-батыстан, солтүстіктен жел соғады, күші 1-6, </a:t>
            </a:r>
            <a:r>
              <a:rPr lang="kk-KZ" sz="1200" smtClean="0">
                <a:latin typeface="Times New Roman" pitchFamily="18" charset="0"/>
                <a:cs typeface="Times New Roman" pitchFamily="18" charset="0"/>
              </a:rPr>
              <a:t>екпіні 9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895780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483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28599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560512" y="772765"/>
            <a:ext cx="4953000" cy="369332"/>
          </a:xfrm>
          <a:prstGeom prst="rect">
            <a:avLst/>
          </a:prstGeom>
        </p:spPr>
        <p:txBody>
          <a:bodyPr>
            <a:spAutoFit/>
          </a:bodyPr>
          <a:lstStyle/>
          <a:p>
            <a:r>
              <a:rPr lang="kk-KZ" dirty="0" smtClean="0">
                <a:latin typeface="Times New Roman" panose="02020603050405020304" pitchFamily="18" charset="0"/>
                <a:cs typeface="Times New Roman" panose="02020603050405020304" pitchFamily="18" charset="0"/>
              </a:rPr>
              <a:t>Ұсыныстар </a:t>
            </a:r>
            <a:r>
              <a:rPr lang="kk-KZ" dirty="0">
                <a:latin typeface="Times New Roman" panose="02020603050405020304" pitchFamily="18" charset="0"/>
                <a:cs typeface="Times New Roman" panose="02020603050405020304" pitchFamily="18" charset="0"/>
              </a:rPr>
              <a:t>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13440</TotalTime>
  <Words>544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2370</cp:revision>
  <cp:lastPrinted>2021-07-01T07:38:07Z</cp:lastPrinted>
  <dcterms:created xsi:type="dcterms:W3CDTF">2018-03-27T06:03:00Z</dcterms:created>
  <dcterms:modified xsi:type="dcterms:W3CDTF">2022-08-19T09:19:34Z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