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D59C8A6-4171-4BC8-849D-E90ACAD744F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8448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BED0E-31EF-49B8-ABC6-ADA0E712A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564E9-9FAB-48F1-A7BF-7190407E5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14671-0503-4FA2-8F31-AD0502893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5E14F-DF2F-498F-AF4A-7133352271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C8921-0EA0-4097-8EF2-43F85A0E01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BD56D-05B6-4AA1-BC26-94731095C9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0AC98-94EA-4E16-A9A6-B7ED7AF0E1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1DACA-FC0C-4FFC-9C3E-5B28A084CC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EB581-56B5-4079-9306-737E73ABC0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F35BE-637E-43CE-9250-51D56977EC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A8667-D80F-4E2C-B346-B1673043FA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58826B6-BACF-46FF-B1CF-0762F0865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ЕЖЕДНЕВНЫЙ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БЮЛЛЕТЕНЬ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СОСТОЯНИЯ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ВОЗДУШНОГО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БАССЕЙНА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231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19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20 августа, ночью 21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4744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356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340219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54918"/>
            <a:ext cx="46434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2603</cp:revision>
  <cp:lastPrinted>2021-07-01T09:11:30Z</cp:lastPrinted>
  <dcterms:created xsi:type="dcterms:W3CDTF">2018-03-27T06:03:00Z</dcterms:created>
  <dcterms:modified xsi:type="dcterms:W3CDTF">2022-08-19T09:25:14Z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