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244479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временами дождь. Ветер северо-западный ночью 3-8, днем 9-14 м/с. Температура воздуха ночью 4-6, днем 15-17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Временами туман. Ветер северо-западный 3-8 м/с. Температура воздуха 3-5 тепла.</a:t>
            </a: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888653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277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287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2016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20-21 августа метеорологические условия будут способствовать накоплению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20-21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869" y="493891"/>
            <a:ext cx="45629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17980</TotalTime>
  <Words>692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2535</cp:revision>
  <cp:lastPrinted>2021-07-01T07:38:07Z</cp:lastPrinted>
  <dcterms:created xsi:type="dcterms:W3CDTF">2018-03-27T06:03:00Z</dcterms:created>
  <dcterms:modified xsi:type="dcterms:W3CDTF">2022-08-19T09:41:07Z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