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3" d="100"/>
          <a:sy n="73" d="100"/>
        </p:scale>
        <p:origin x="282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0406739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№231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августа 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августа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21 августа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0704534"/>
              </p:ext>
            </p:extLst>
          </p:nvPr>
        </p:nvGraphicFramePr>
        <p:xfrm>
          <a:off x="4993576" y="4733142"/>
          <a:ext cx="4691064" cy="1779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33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05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20 августа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19 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20 августа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Ясно. Временами пыльная буря. Ветер северо-восточный 9-14, порывы 15 м/с. Температура воздуха ночью 13-15, днем 24-26 тепла.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августа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ч. 20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21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Ясно. Ветер северо-восточный 8-13 м/с. Температура воздуха ночью 12-14 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отсутствуют.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67402" y="4551975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батыра, б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45310" y="4467150"/>
            <a:ext cx="4298660" cy="1759977"/>
            <a:chOff x="523875" y="3968016"/>
            <a:chExt cx="4298660" cy="193032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19" name="Прямоугольник 1"/>
          <p:cNvSpPr/>
          <p:nvPr/>
        </p:nvSpPr>
        <p:spPr>
          <a:xfrm>
            <a:off x="5084169" y="618405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 С.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Кабдуали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66654" y="1643050"/>
            <a:ext cx="471490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 Директор филиала                                        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Г. Амиралиева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Исполнитель:                                             инженер С. Тастаева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kk-KZ" sz="12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19.08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.2022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г. </a:t>
            </a:r>
            <a:r>
              <a:rPr lang="kk-KZ" sz="120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11:09 </a:t>
            </a:r>
            <a:r>
              <a:rPr lang="ru-RU" sz="120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(местное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время)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Тел: 8 7242 238573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13546</TotalTime>
  <Words>610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2310</cp:revision>
  <cp:lastPrinted>2021-07-01T03:56:27Z</cp:lastPrinted>
  <dcterms:created xsi:type="dcterms:W3CDTF">2018-03-27T06:03:00Z</dcterms:created>
  <dcterms:modified xsi:type="dcterms:W3CDTF">2022-08-19T09:37:37Z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