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северный 6-11 м/с. Температура воздуха ночью 8-10,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северный, северо-западный 1-6,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483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августа, ночью 21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не 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6892" y="731272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13351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2361</cp:revision>
  <cp:lastPrinted>2021-02-03T11:37:00Z</cp:lastPrinted>
  <dcterms:created xsi:type="dcterms:W3CDTF">2018-03-27T06:03:00Z</dcterms:created>
  <dcterms:modified xsi:type="dcterms:W3CDTF">2022-08-19T09:19:30Z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