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8-13, порывы 15-20 м/с. Температура воздуха ночью  15-17, днем  26-28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14-16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5115" y="2070252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116710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8642" y="594395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2316</cp:revision>
  <cp:lastPrinted>2021-07-01T03:56:27Z</cp:lastPrinted>
  <dcterms:created xsi:type="dcterms:W3CDTF">2018-03-27T06:03:00Z</dcterms:created>
  <dcterms:modified xsi:type="dcterms:W3CDTF">2022-08-19T09:59:36Z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