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44479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>
                <a:latin typeface="Times New Roman"/>
                <a:ea typeface="SimSun"/>
              </a:rPr>
              <a:t>облачность, без осадков. Ветер северо-западный, северный ночью </a:t>
            </a:r>
            <a:r>
              <a:rPr lang="ru-RU" sz="1200" dirty="0" smtClean="0">
                <a:latin typeface="Times New Roman"/>
                <a:ea typeface="SimSun"/>
              </a:rPr>
              <a:t>3-8</a:t>
            </a:r>
            <a:r>
              <a:rPr lang="ru-RU" sz="1200" dirty="0">
                <a:latin typeface="Times New Roman"/>
                <a:ea typeface="SimSun"/>
              </a:rPr>
              <a:t>, днем 9-14 м/с. Температура воздуха ночью </a:t>
            </a:r>
            <a:r>
              <a:rPr lang="ru-RU" sz="1200" dirty="0" smtClean="0">
                <a:latin typeface="Times New Roman"/>
                <a:ea typeface="SimSun"/>
              </a:rPr>
              <a:t>       3-5 </a:t>
            </a:r>
            <a:r>
              <a:rPr lang="ru-RU" sz="1200" dirty="0">
                <a:latin typeface="Times New Roman"/>
                <a:ea typeface="SimSun"/>
              </a:rPr>
              <a:t>тепла, на поверхности почвы заморозки 2 градуса, днем 15-17 тепла</a:t>
            </a:r>
            <a:r>
              <a:rPr lang="ru-RU" sz="1200" dirty="0" smtClean="0">
                <a:latin typeface="Times New Roman"/>
                <a:ea typeface="SimSun"/>
              </a:rPr>
              <a:t>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7-12 м/с. Температура воздуха 5-7 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4733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364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1367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869" y="493891"/>
            <a:ext cx="4562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17977</TotalTime>
  <Words>700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2533</cp:revision>
  <cp:lastPrinted>2021-07-01T07:38:07Z</cp:lastPrinted>
  <dcterms:created xsi:type="dcterms:W3CDTF">2018-03-27T06:03:00Z</dcterms:created>
  <dcterms:modified xsi:type="dcterms:W3CDTF">2022-08-18T09:44:49Z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