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Днем дождь.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5-7, днем 14-16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296" y="792117"/>
            <a:ext cx="4953000" cy="6637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13188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2416</cp:revision>
  <cp:lastPrinted>2021-07-01T03:56:27Z</cp:lastPrinted>
  <dcterms:created xsi:type="dcterms:W3CDTF">2018-03-27T06:03:00Z</dcterms:created>
  <dcterms:modified xsi:type="dcterms:W3CDTF">2022-08-18T09:48:05Z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