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364070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43568" y="804532"/>
            <a:ext cx="4830101" cy="322845"/>
          </a:xfrm>
          <a:prstGeom prst="rect">
            <a:avLst/>
          </a:prstGeom>
        </p:spPr>
        <p:txBody>
          <a:bodyPr wrap="square">
            <a:spAutoFit/>
          </a:bodyPr>
          <a:lstStyle/>
          <a:p>
            <a:pPr algn="just">
              <a:lnSpc>
                <a:spcPct val="107000"/>
              </a:lnSpc>
              <a:spcAft>
                <a:spcPts val="800"/>
              </a:spcAft>
            </a:pPr>
            <a:r>
              <a:rPr lang="kk-KZ" sz="1400" dirty="0" smtClean="0">
                <a:effectLst/>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13847</TotalTime>
  <Words>559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2558</cp:revision>
  <cp:lastPrinted>2022-08-18T05:19:38Z</cp:lastPrinted>
  <dcterms:created xsi:type="dcterms:W3CDTF">2018-03-27T06:03:00Z</dcterms:created>
  <dcterms:modified xsi:type="dcterms:W3CDTF">2022-08-18T09:57:26Z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