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98464945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августа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9303021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августа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августа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августа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веро-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2-4°,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Дождь. Ветер северо-западный 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561328"/>
            <a:ext cx="4697050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412544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15808</TotalTime>
  <Words>568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2312</cp:revision>
  <cp:lastPrinted>2021-10-14T11:15:53Z</cp:lastPrinted>
  <dcterms:created xsi:type="dcterms:W3CDTF">2018-03-27T06:03:00Z</dcterms:created>
  <dcterms:modified xsi:type="dcterms:W3CDTF">2022-08-18T09:50:00Z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