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9-14 м/с. Температура воздуха ночью 10-12, днем 22-24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7-9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4139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483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ночью 20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не 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701145"/>
            <a:ext cx="4953000" cy="66377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13344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2358</cp:revision>
  <cp:lastPrinted>2021-02-03T11:37:00Z</cp:lastPrinted>
  <dcterms:created xsi:type="dcterms:W3CDTF">2018-03-27T06:03:00Z</dcterms:created>
  <dcterms:modified xsi:type="dcterms:W3CDTF">2022-08-18T09:18:14Z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