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58C792F-91EC-4658-99FC-8A616AA5F8E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386395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12465-331A-4957-885B-A131407A8C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D89AD-395C-4805-B75D-637380BE9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32BB8-4BEF-49CD-A07C-D20391653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3AF3A-71F1-457A-A3FC-C3080420F6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BD0C-4F32-4E98-AC92-BE584E1DD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B87C6-C334-42A1-AFCC-9BA8014CB3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90D63-6FB1-4B08-A7BC-73E6C1B426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4A7E2-4CE9-4032-AF8A-002642245E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BB69A-0E31-4310-B81B-20E0235A27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9984-4957-433D-9864-CDAAA144B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0E12C-693A-44FC-8BC6-691880CC3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40D3284-BDE6-4227-B923-0997D6CA85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ЕЖЕДНЕВНЫЙ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БЮЛЛЕТЕНЬ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СОСТОЯНИЯ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ВОЗДУШНОГО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БАССЕЙНА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230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18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 августа, ночью 20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2356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330813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055" y="624582"/>
            <a:ext cx="4556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14288</TotalTime>
  <Words>772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2601</cp:revision>
  <cp:lastPrinted>2021-07-01T09:11:30Z</cp:lastPrinted>
  <dcterms:created xsi:type="dcterms:W3CDTF">2018-03-27T06:03:00Z</dcterms:created>
  <dcterms:modified xsi:type="dcterms:W3CDTF">2022-08-18T09:23:10Z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