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846769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4379049"/>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anose="02020603050405020304" pitchFamily="18" charset="0"/>
                <a:cs typeface="Times New Roman" panose="02020603050405020304" pitchFamily="18" charset="0"/>
              </a:rPr>
              <a:t>Жел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15-17°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15904</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2390</cp:revision>
  <cp:lastPrinted>2021-07-01T03:56:27Z</cp:lastPrinted>
  <dcterms:created xsi:type="dcterms:W3CDTF">2018-03-27T06:03:00Z</dcterms:created>
  <dcterms:modified xsi:type="dcterms:W3CDTF">2022-08-18T09:51:39Z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