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50999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51351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3-5°, днем 13-15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8504" y="764704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17385</TotalTime>
  <Words>620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2415</cp:revision>
  <cp:lastPrinted>2021-10-18T15:52:53Z</cp:lastPrinted>
  <dcterms:created xsi:type="dcterms:W3CDTF">2018-03-27T06:03:00Z</dcterms:created>
  <dcterms:modified xsi:type="dcterms:W3CDTF">2022-08-18T10:02:31Z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