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8-13, порывы 15-20 м/с. Температура воздуха ночью  17-19, днем 30-32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17-19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790" y="2055268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790" y="3083083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8548" y="753062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12864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2315</cp:revision>
  <cp:lastPrinted>2021-07-01T03:56:27Z</cp:lastPrinted>
  <dcterms:created xsi:type="dcterms:W3CDTF">2018-03-27T06:03:00Z</dcterms:created>
  <dcterms:modified xsi:type="dcterms:W3CDTF">2022-08-18T10:24:36Z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