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1115888"/>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18</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977020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229842"/>
            <a:ext cx="4681539" cy="1954381"/>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18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19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10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Т</a:t>
            </a:r>
            <a:r>
              <a:rPr lang="kk-KZ" sz="1200">
                <a:latin typeface="Times New Roman" panose="02020603050405020304" pitchFamily="18" charset="0"/>
                <a:ea typeface="Times New Roman" panose="02020603050405020304" pitchFamily="18" charset="0"/>
              </a:rPr>
              <a:t>үнде </a:t>
            </a:r>
            <a:r>
              <a:rPr lang="kk-KZ" sz="1200" dirty="0">
                <a:latin typeface="Times New Roman" panose="02020603050405020304" pitchFamily="18" charset="0"/>
                <a:ea typeface="Times New Roman" panose="02020603050405020304" pitchFamily="18" charset="0"/>
              </a:rPr>
              <a:t>және таңертең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200" kern="1400" dirty="0">
                <a:solidFill>
                  <a:srgbClr val="000000"/>
                </a:solidFill>
                <a:latin typeface="Times New Roman" panose="02020603050405020304" pitchFamily="18" charset="0"/>
                <a:cs typeface="Times New Roman" panose="02020603050405020304" pitchFamily="18" charset="0"/>
              </a:rPr>
              <a:t>аңбыр.</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9-14 м/с. Ауа температурасы түнде 5-7, күндіз 15-17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Т</a:t>
            </a:r>
            <a:r>
              <a:rPr lang="kk-KZ" sz="1200" kern="1400" dirty="0">
                <a:solidFill>
                  <a:srgbClr val="000000"/>
                </a:solidFill>
                <a:latin typeface="Times New Roman" panose="02020603050405020304" pitchFamily="18" charset="0"/>
                <a:ea typeface="Times New Roman" panose="02020603050405020304" pitchFamily="18" charset="0"/>
              </a:rPr>
              <a:t>үнде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200" kern="1400" dirty="0">
                <a:solidFill>
                  <a:srgbClr val="000000"/>
                </a:solidFill>
                <a:latin typeface="Times New Roman" panose="02020603050405020304" pitchFamily="18" charset="0"/>
                <a:cs typeface="Times New Roman" panose="02020603050405020304" pitchFamily="18" charset="0"/>
              </a:rPr>
              <a:t>аңбыр</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6-8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19</a:t>
            </a:r>
            <a:r>
              <a:rPr lang="kk-KZ" sz="1200" kern="1400" dirty="0">
                <a:solidFill>
                  <a:srgbClr val="000000"/>
                </a:solidFill>
                <a:latin typeface="Times New Roman" panose="02020603050405020304" pitchFamily="18" charset="0"/>
                <a:ea typeface="Times New Roman" panose="02020603050405020304" pitchFamily="18" charset="0"/>
              </a:rPr>
              <a:t>, 20</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16881</TotalTime>
  <Words>560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2714</cp:revision>
  <cp:lastPrinted>2022-05-31T05:49:59Z</cp:lastPrinted>
  <dcterms:created xsi:type="dcterms:W3CDTF">2018-03-27T06:03:00Z</dcterms:created>
  <dcterms:modified xsi:type="dcterms:W3CDTF">2022-08-18T09:46:22Z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