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245666843"/>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kk-KZ" sz="1200" dirty="0" smtClean="0">
                <a:latin typeface="Times New Roman" panose="02020603050405020304" pitchFamily="18" charset="0"/>
                <a:cs typeface="Times New Roman" panose="02020603050405020304" pitchFamily="18" charset="0"/>
              </a:rPr>
              <a:t> жел соғады, күші түнде 3-8 м/с, күндіз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топырақ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бетінде</a:t>
            </a:r>
            <a:r>
              <a:rPr lang="ru-RU" sz="1200" dirty="0" smtClean="0">
                <a:latin typeface="Times New Roman" pitchFamily="18" charset="0"/>
                <a:cs typeface="Times New Roman" pitchFamily="18" charset="0"/>
              </a:rPr>
              <a:t> 2 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күтіледі,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20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7-12 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896768392"/>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394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93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19 тамызда түнде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19 тамызда түнде жалпы қала бойынша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98269" y="655447"/>
            <a:ext cx="4619793" cy="2677656"/>
          </a:xfrm>
          <a:prstGeom prst="rect">
            <a:avLst/>
          </a:prstGeom>
        </p:spPr>
        <p:txBody>
          <a:bodyPr wrap="square">
            <a:spAutoFit/>
          </a:bodyPr>
          <a:lstStyle/>
          <a:p>
            <a:pPr marL="0" indent="0">
              <a:buNone/>
            </a:pPr>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endParaRPr lang="ru-RU"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17730</TotalTime>
  <Words>575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2565</cp:revision>
  <cp:lastPrinted>2021-07-01T07:38:07Z</cp:lastPrinted>
  <dcterms:created xsi:type="dcterms:W3CDTF">2018-03-27T06:03:00Z</dcterms:created>
  <dcterms:modified xsi:type="dcterms:W3CDTF">2022-08-18T09:44:51Z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