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3441075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230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19 августа 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Ночью и утром дождь. Ветер северо-западный 9-14 м/с. Температура воздуха ночью 5-7, днем 15-17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на 20 августа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19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до 09 ч. 20 августа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Ночью дождь. Ветер северо-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9-14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ночью 6-8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августа, ночью 20 августа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17085</TotalTime>
  <Words>605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2689</cp:revision>
  <cp:lastPrinted>2021-11-30T05:55:24Z</cp:lastPrinted>
  <dcterms:created xsi:type="dcterms:W3CDTF">2018-03-27T06:03:00Z</dcterms:created>
  <dcterms:modified xsi:type="dcterms:W3CDTF">2022-08-18T09:46:24Z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