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72367179"/>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1"/>
            <a:ext cx="481647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19 тамызға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18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бағыттағы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ауыспалы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8-13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11-13,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21-23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a:solidFill>
                  <a:srgbClr val="000000"/>
                </a:solidFill>
                <a:latin typeface="Times New Roman" panose="02020603050405020304" pitchFamily="18" charset="0"/>
                <a:cs typeface="Times New Roman" panose="02020603050405020304" pitchFamily="18" charset="0"/>
              </a:rPr>
              <a:t>тамыз</a:t>
            </a:r>
            <a:r>
              <a:rPr lang="ru-RU" altLang="ru-RU" sz="1200" b="1" dirty="0" err="1">
                <a:solidFill>
                  <a:srgbClr val="000000"/>
                </a:solidFill>
                <a:latin typeface="Times New Roman" panose="02020603050405020304" pitchFamily="18" charset="0"/>
                <a:cs typeface="Times New Roman" panose="02020603050405020304" pitchFamily="18" charset="0"/>
              </a:rPr>
              <a:t>ға</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19 </a:t>
            </a:r>
            <a:r>
              <a:rPr lang="kk-KZ" sz="1200" b="1" dirty="0">
                <a:solidFill>
                  <a:srgbClr val="000000"/>
                </a:solidFill>
                <a:latin typeface="Times New Roman" panose="02020603050405020304" pitchFamily="18" charset="0"/>
                <a:cs typeface="Times New Roman" panose="02020603050405020304" pitchFamily="18" charset="0"/>
              </a:rPr>
              <a:t>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err="1">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8-13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4-6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4269" y="233666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19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dirty="0" smtClean="0">
                <a:solidFill>
                  <a:schemeClr val="tx1"/>
                </a:solidFill>
                <a:latin typeface="Times New Roman" panose="02020603050405020304" pitchFamily="18" charset="0"/>
                <a:cs typeface="Times New Roman" panose="02020603050405020304" pitchFamily="18" charset="0"/>
              </a:rPr>
              <a:t>, 20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95853365"/>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414136587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14257</TotalTime>
  <Words>538</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2365</cp:revision>
  <cp:lastPrinted>2021-07-01T07:38:07Z</cp:lastPrinted>
  <dcterms:created xsi:type="dcterms:W3CDTF">2018-03-27T06:03:00Z</dcterms:created>
  <dcterms:modified xsi:type="dcterms:W3CDTF">2022-08-18T09:31:16Z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