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825815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№229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ночью 19 августа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17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Малооблачно,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33-35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19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9-14 м/с. Температура воздуха ночью 25-27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15031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2321</cp:revision>
  <cp:lastPrinted>2021-10-15T03:50:29Z</cp:lastPrinted>
  <dcterms:created xsi:type="dcterms:W3CDTF">2018-03-27T06:03:00Z</dcterms:created>
  <dcterms:modified xsi:type="dcterms:W3CDTF">2022-08-17T11:58:23Z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