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464896469"/>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382191"/>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өткінші жаңбыр</a:t>
            </a:r>
            <a:r>
              <a:rPr lang="kk-KZ" sz="1200" dirty="0" smtClean="0">
                <a:latin typeface="Times New Roman" pitchFamily="18" charset="0"/>
                <a:cs typeface="Times New Roman" pitchFamily="18" charset="0"/>
              </a:rPr>
              <a:t>. Солтүстіктен, солтүстік-шығыстан жел соғады, 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6-8,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spcBef>
                <a:spcPts val="0"/>
              </a:spcBef>
              <a:buFont typeface="Arial" panose="020B0604020202020204" pitchFamily="34" charset="0"/>
              <a:buNone/>
              <a:defRPr/>
            </a:pPr>
            <a:endParaRPr lang="en-US"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 солтүстіктен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7-12 </a:t>
            </a:r>
            <a:r>
              <a:rPr lang="kk-KZ" sz="1200" dirty="0" smtClean="0">
                <a:latin typeface="Times New Roman" pitchFamily="18" charset="0"/>
                <a:cs typeface="Times New Roman" pitchFamily="18" charset="0"/>
              </a:rPr>
              <a:t>м/с. Ауаның температурасы 5-7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04916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1367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99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19"/>
          <p:cNvSpPr>
            <a:spLocks noChangeArrowheads="1"/>
          </p:cNvSpPr>
          <p:nvPr/>
        </p:nvSpPr>
        <p:spPr bwMode="auto">
          <a:xfrm>
            <a:off x="136580" y="694312"/>
            <a:ext cx="47990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just">
              <a:lnSpc>
                <a:spcPct val="106000"/>
              </a:lnSpc>
            </a:pPr>
            <a:r>
              <a:rPr lang="ru-RU" dirty="0">
                <a:solidFill>
                  <a:srgbClr val="000000"/>
                </a:solidFill>
                <a:ea typeface="Calibri" panose="020F0502020204030204" pitchFamily="34" charset="0"/>
                <a:cs typeface="Times New Roman" panose="02020603050405020304" pitchFamily="18" charset="0"/>
              </a:rPr>
              <a:t>-</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әсіресе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автотрассалардың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немесе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басқа</a:t>
            </a:r>
            <a:r>
              <a:rPr lang="ru-RU" dirty="0">
                <a:solidFill>
                  <a:srgbClr val="000000"/>
                </a:solidFill>
                <a:ea typeface="Calibri" panose="020F0502020204030204" pitchFamily="34" charset="0"/>
                <a:cs typeface="Times New Roman" panose="02020603050405020304" pitchFamily="18" charset="0"/>
              </a:rPr>
              <a:t> да </a:t>
            </a:r>
            <a:r>
              <a:rPr lang="ru-RU" dirty="0" err="1">
                <a:solidFill>
                  <a:srgbClr val="000000"/>
                </a:solidFill>
                <a:ea typeface="Calibri" panose="020F0502020204030204" pitchFamily="34" charset="0"/>
                <a:cs typeface="Times New Roman" panose="02020603050405020304" pitchFamily="18" charset="0"/>
              </a:rPr>
              <a:t>ластану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көздерінің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жанында</a:t>
            </a:r>
            <a:r>
              <a:rPr lang="ru-RU" dirty="0">
                <a:solidFill>
                  <a:srgbClr val="000000"/>
                </a:solidFill>
                <a:ea typeface="Calibri" panose="020F0502020204030204" pitchFamily="34" charset="0"/>
                <a:cs typeface="Times New Roman" panose="02020603050405020304" pitchFamily="18" charset="0"/>
              </a:rPr>
              <a:t> болу </a:t>
            </a:r>
            <a:r>
              <a:rPr lang="ru-RU" dirty="0" err="1">
                <a:solidFill>
                  <a:srgbClr val="000000"/>
                </a:solidFill>
                <a:ea typeface="Calibri" panose="020F0502020204030204" pitchFamily="34" charset="0"/>
                <a:cs typeface="Times New Roman" panose="02020603050405020304" pitchFamily="18" charset="0"/>
              </a:rPr>
              <a:t>уақытын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қысқарту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Балалар</a:t>
            </a:r>
            <a:r>
              <a:rPr lang="ru-RU" dirty="0">
                <a:solidFill>
                  <a:srgbClr val="000000"/>
                </a:solidFill>
                <a:ea typeface="Calibri" panose="020F0502020204030204" pitchFamily="34" charset="0"/>
                <a:cs typeface="Times New Roman" panose="02020603050405020304" pitchFamily="18" charset="0"/>
              </a:rPr>
              <a:t> мен </a:t>
            </a:r>
            <a:r>
              <a:rPr lang="ru-RU" dirty="0" err="1">
                <a:solidFill>
                  <a:srgbClr val="000000"/>
                </a:solidFill>
                <a:ea typeface="Calibri" panose="020F0502020204030204" pitchFamily="34" charset="0"/>
                <a:cs typeface="Times New Roman" panose="02020603050405020304" pitchFamily="18" charset="0"/>
              </a:rPr>
              <a:t>жүкті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әйелдер</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ұзақ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серуендеуден</a:t>
            </a:r>
            <a:r>
              <a:rPr lang="ru-RU" dirty="0">
                <a:solidFill>
                  <a:srgbClr val="000000"/>
                </a:solidFill>
                <a:ea typeface="Calibri" panose="020F0502020204030204" pitchFamily="34" charset="0"/>
                <a:cs typeface="Times New Roman" panose="02020603050405020304" pitchFamily="18" charset="0"/>
              </a:rPr>
              <a:t> бас </a:t>
            </a:r>
            <a:r>
              <a:rPr lang="ru-RU" dirty="0" err="1">
                <a:solidFill>
                  <a:srgbClr val="000000"/>
                </a:solidFill>
                <a:ea typeface="Calibri" panose="020F0502020204030204" pitchFamily="34" charset="0"/>
                <a:cs typeface="Times New Roman" panose="02020603050405020304" pitchFamily="18" charset="0"/>
              </a:rPr>
              <a:t>тартуы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керек</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pP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өкпенің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жүрек-қан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тамырлары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аллергиялық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аурулардың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созылмалы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ауруларынан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зардап</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шегетін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адамдарда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болған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кезде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өзімен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бірге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қажетті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дәрілік</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препараттар</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болуы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қажет</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физикалық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белсенділікті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шектеңіз</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Жабық</a:t>
            </a:r>
            <a:r>
              <a:rPr lang="ru-RU" dirty="0">
                <a:solidFill>
                  <a:srgbClr val="000000"/>
                </a:solidFill>
                <a:ea typeface="Calibri" panose="020F0502020204030204" pitchFamily="34" charset="0"/>
                <a:cs typeface="Times New Roman" panose="02020603050405020304" pitchFamily="18" charset="0"/>
              </a:rPr>
              <a:t> спорт </a:t>
            </a:r>
            <a:r>
              <a:rPr lang="ru-RU" dirty="0" err="1">
                <a:solidFill>
                  <a:srgbClr val="000000"/>
                </a:solidFill>
                <a:ea typeface="Calibri" panose="020F0502020204030204" pitchFamily="34" charset="0"/>
                <a:cs typeface="Times New Roman" panose="02020603050405020304" pitchFamily="18" charset="0"/>
              </a:rPr>
              <a:t>кешендерінде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дене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шынықтыру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және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спортпен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айналысу</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17749</TotalTime>
  <Words>603</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2571</cp:revision>
  <cp:lastPrinted>2021-07-01T07:38:07Z</cp:lastPrinted>
  <dcterms:created xsi:type="dcterms:W3CDTF">2018-03-27T06:03:00Z</dcterms:created>
  <dcterms:modified xsi:type="dcterms:W3CDTF">2022-08-17T10:43:10Z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