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17 августа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северо-восточный         8-13, порывы 15-20 м/с.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 18-20, днем 31-33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северо-восточный        8-13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 18-20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101047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18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августа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15937" y="3147505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17284" y="825905"/>
            <a:ext cx="4953000" cy="66377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kk-KZ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kk-KZ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12864</TotalTime>
  <Words>614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2313</cp:revision>
  <cp:lastPrinted>2021-07-01T03:56:27Z</cp:lastPrinted>
  <dcterms:created xsi:type="dcterms:W3CDTF">2018-03-27T06:03:00Z</dcterms:created>
  <dcterms:modified xsi:type="dcterms:W3CDTF">2022-08-17T11:52:28Z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