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250492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19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18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28588" y="901340"/>
            <a:ext cx="4953000" cy="719171"/>
          </a:xfrm>
          <a:prstGeom prst="rect">
            <a:avLst/>
          </a:prstGeom>
        </p:spPr>
        <p:txBody>
          <a:bodyPr>
            <a:spAutoFit/>
          </a:bodyPr>
          <a:lstStyle/>
          <a:p>
            <a:pPr lvl="0">
              <a:lnSpc>
                <a:spcPct val="90000"/>
              </a:lnSpc>
              <a:spcBef>
                <a:spcPts val="1000"/>
              </a:spcBef>
              <a:spcAft>
                <a:spcPts val="0"/>
              </a:spcAft>
            </a:pPr>
            <a:r>
              <a:rPr lang="kk-KZ" dirty="0">
                <a:solidFill>
                  <a:prstClr val="black"/>
                </a:solidFill>
                <a:latin typeface="Times New Roman" panose="02020603050405020304" pitchFamily="18" charset="0"/>
                <a:cs typeface="Times New Roman" panose="02020603050405020304" pitchFamily="18" charset="0"/>
              </a:rPr>
              <a:t>Ұсыныстар жоқ.</a:t>
            </a:r>
            <a:endParaRPr lang="ru-RU" dirty="0">
              <a:solidFill>
                <a:prstClr val="black"/>
              </a:solidFill>
              <a:latin typeface="Times New Roman" panose="02020603050405020304" pitchFamily="18" charset="0"/>
              <a:cs typeface="Times New Roman" panose="02020603050405020304" pitchFamily="18" charset="0"/>
            </a:endParaRPr>
          </a:p>
          <a:p>
            <a:pPr lvl="0">
              <a:lnSpc>
                <a:spcPct val="90000"/>
              </a:lnSpc>
              <a:spcBef>
                <a:spcPts val="1000"/>
              </a:spcBef>
              <a:spcAft>
                <a:spcPts val="0"/>
              </a:spcAft>
            </a:pPr>
            <a:r>
              <a:rPr lang="kk-KZ" dirty="0">
                <a:solidFill>
                  <a:prstClr val="black"/>
                </a:solidFill>
                <a:latin typeface="Times New Roman" panose="02020603050405020304" pitchFamily="18" charset="0"/>
                <a:cs typeface="Times New Roman" panose="02020603050405020304" pitchFamily="18" charset="0"/>
              </a:rPr>
              <a:t> </a:t>
            </a:r>
            <a:endParaRPr lang="ru-RU"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621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2409</cp:revision>
  <cp:lastPrinted>2021-07-01T03:56:27Z</cp:lastPrinted>
  <dcterms:created xsi:type="dcterms:W3CDTF">2018-03-27T06:03:00Z</dcterms:created>
  <dcterms:modified xsi:type="dcterms:W3CDTF">2022-08-17T11:52:27Z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