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18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Шығыстан, солтүстік-шығыстан жел соғады, </a:t>
            </a:r>
            <a:r>
              <a:rPr lang="kk-KZ" sz="1200" smtClean="0">
                <a:latin typeface="Times New Roman" pitchFamily="18" charset="0"/>
                <a:cs typeface="Times New Roman" pitchFamily="18" charset="0"/>
              </a:rPr>
              <a:t>күші 7-12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19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Шығыстан жел соғады, күші 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662346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58642" y="819986"/>
            <a:ext cx="4506326"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13435</TotalTime>
  <Words>594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2363</cp:revision>
  <cp:lastPrinted>2021-07-01T07:38:07Z</cp:lastPrinted>
  <dcterms:created xsi:type="dcterms:W3CDTF">2018-03-27T06:03:00Z</dcterms:created>
  <dcterms:modified xsi:type="dcterms:W3CDTF">2022-08-17T08:54:33Z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