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6811760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№229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17 августа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1517592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августа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6-8°,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16-18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8" y="2272327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7184" y="3339080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16312</TotalTime>
  <Words>579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2341</cp:revision>
  <cp:lastPrinted>2021-07-01T03:56:27Z</cp:lastPrinted>
  <dcterms:created xsi:type="dcterms:W3CDTF">2018-03-27T06:03:00Z</dcterms:created>
  <dcterms:modified xsi:type="dcterms:W3CDTF">2022-08-17T10:38:06Z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