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3BEAB15-30F2-40E9-BED5-25262454EA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62809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ACE69-8334-43B3-8A7B-5DD16D2D01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D4E88-6E25-4C36-A0F6-B3D0B49D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C69EF-6697-4EDD-93F7-AF1BB8B141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30DC5-D99D-4EB9-8BF9-8BB74A55A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507A1-D76D-49A6-94D0-D38C43B633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A7D91-7CB2-4A71-B48B-F9EF23F032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5A8BE-2979-452F-90B1-839106465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69E5F-5AD7-4927-B457-0451BF72C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F9AFB-F022-4B33-8961-742B78632D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C2D5-F184-487F-B7A1-FA4F319003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10709-3A4F-4F0B-9DB7-D0A4CE29D6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552334-7541-4831-BB6F-1014559EFA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августа</a:t>
            </a:r>
          </a:p>
          <a:p>
            <a:pPr algn="just"/>
            <a:r>
              <a:rPr lang="kk-KZ">
                <a:solidFill>
                  <a:schemeClr val="tx1"/>
                </a:solidFill>
              </a:rPr>
              <a:t>П</a:t>
            </a:r>
            <a:r>
              <a:rPr lang="ru-RU">
                <a:solidFill>
                  <a:schemeClr val="tx1"/>
                </a:solidFill>
              </a:rPr>
              <a:t>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14-16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14-16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 августа, ночью 19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2175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5815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7759" y="767487"/>
            <a:ext cx="4173193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2598</cp:revision>
  <cp:lastPrinted>2021-07-01T09:11:30Z</cp:lastPrinted>
  <dcterms:created xsi:type="dcterms:W3CDTF">2018-03-27T06:03:00Z</dcterms:created>
  <dcterms:modified xsi:type="dcterms:W3CDTF">2022-08-17T10:46:32Z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