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3" d="100"/>
          <a:sy n="73" d="100"/>
        </p:scale>
        <p:origin x="282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49119735"/>
              </p:ext>
            </p:extLst>
          </p:nvPr>
        </p:nvGraphicFramePr>
        <p:xfrm>
          <a:off x="307975" y="2493653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№229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августа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14455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</a:t>
            </a:r>
            <a:r>
              <a:rPr lang="ru-RU" sz="1200" b="1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99323725"/>
              </p:ext>
            </p:extLst>
          </p:nvPr>
        </p:nvGraphicFramePr>
        <p:xfrm>
          <a:off x="5024438" y="4000504"/>
          <a:ext cx="4637064" cy="2651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165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624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2374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932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Талдыкорган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18 августа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17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августа 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18 августа 2022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Малооблачно, без осадков. Ветер северо-восточный 9-14 м/с. Температура воздуха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ночью 3-5, днем 26-28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r>
              <a:rPr lang="ru-RU" sz="1200" b="1" dirty="0" smtClean="0"/>
              <a:t>	                              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19 августа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18 августа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09 ч. 19 августа 2022 г.</a:t>
            </a:r>
            <a:endParaRPr lang="en-US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9-14 м/с. Температура воздуха 5-7 тепла.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129520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051142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августа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19 августа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128587" y="246084"/>
            <a:ext cx="482441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582057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9588"/>
            <a:chOff x="523875" y="3990378"/>
            <a:chExt cx="4294957" cy="19079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95744" y="6099411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13579</TotalTime>
  <Words>537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2486</cp:revision>
  <cp:lastPrinted>2021-07-01T03:56:27Z</cp:lastPrinted>
  <dcterms:created xsi:type="dcterms:W3CDTF">2018-03-27T06:03:00Z</dcterms:created>
  <dcterms:modified xsi:type="dcterms:W3CDTF">2022-08-17T11:42:32Z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