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316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кратковременный дождь. Ветер северный, северо-восточный 9-14 м/с. Температура воздуха ночью 6-8, днем 15-17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северо-западный, северный 7-12 м/с. Температура воздуха 5-7 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4733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289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364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1367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7171" y="684213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2527</cp:revision>
  <cp:lastPrinted>2021-07-01T07:38:07Z</cp:lastPrinted>
  <dcterms:created xsi:type="dcterms:W3CDTF">2018-03-27T06:03:00Z</dcterms:created>
  <dcterms:modified xsi:type="dcterms:W3CDTF">2022-08-17T10:43:07Z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