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121091"/>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887480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0"/>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17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Таңертең және күндіз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cs typeface="Times New Roman" panose="02020603050405020304" pitchFamily="18" charset="0"/>
              </a:rPr>
              <a:t>аңбыр.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5-7, күндіз 14-16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Жаңбыр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5-7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18</a:t>
            </a:r>
            <a:r>
              <a:rPr lang="kk-KZ" sz="1200" kern="1400" dirty="0">
                <a:solidFill>
                  <a:srgbClr val="000000"/>
                </a:solidFill>
                <a:latin typeface="Times New Roman" panose="02020603050405020304" pitchFamily="18" charset="0"/>
                <a:ea typeface="Times New Roman" panose="02020603050405020304" pitchFamily="18" charset="0"/>
              </a:rPr>
              <a:t>, 19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16878</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2712</cp:revision>
  <cp:lastPrinted>2022-05-31T05:49:59Z</cp:lastPrinted>
  <dcterms:created xsi:type="dcterms:W3CDTF">2018-03-27T06:03:00Z</dcterms:created>
  <dcterms:modified xsi:type="dcterms:W3CDTF">2022-08-17T11:33:35Z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