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29-31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2022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9-11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13114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832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145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августа, ночью 19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не будут 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5689" y="627536"/>
            <a:ext cx="4469279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13340</TotalTime>
  <Words>670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2357</cp:revision>
  <cp:lastPrinted>2021-02-03T11:37:00Z</cp:lastPrinted>
  <dcterms:created xsi:type="dcterms:W3CDTF">2018-03-27T06:03:00Z</dcterms:created>
  <dcterms:modified xsi:type="dcterms:W3CDTF">2022-08-17T08:53:53Z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