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66924615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229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17</a:t>
            </a:r>
            <a:r>
              <a:rPr lang="ru-RU" altLang="zh-CN" sz="12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8347528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230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18 августа 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 Ветер северо-западный 9-14 м/с. Температура воздуха ночью 5-7, днем 14-16 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на 19 августа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18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до 09 ч. 19 августа 2022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Дождь. Ветер северо-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9-14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Температура воздуха ночью5-7 тепла.</a:t>
            </a:r>
            <a:endParaRPr lang="x-none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01206" y="1937024"/>
            <a:ext cx="4720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августа, ночью 19 августа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949D7D78-2598-41BB-AC39-D1043E947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17081</TotalTime>
  <Words>603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2687</cp:revision>
  <cp:lastPrinted>2021-11-30T05:55:24Z</cp:lastPrinted>
  <dcterms:created xsi:type="dcterms:W3CDTF">2018-03-27T06:03:00Z</dcterms:created>
  <dcterms:modified xsi:type="dcterms:W3CDTF">2022-08-17T11:33:33Z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