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173832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228 </a:t>
                      </a:r>
                      <a:r>
                        <a:rPr lang="ru-RU" altLang="x-none" sz="1600" b="1" i="1" dirty="0" err="1" smtClean="0">
                          <a:solidFill>
                            <a:srgbClr val="002060"/>
                          </a:solidFill>
                          <a:latin typeface="Times New Roman" panose="02020603050405020304" pitchFamily="18" charset="0"/>
                          <a:cs typeface="Times New Roman" panose="02020603050405020304" pitchFamily="18" charset="0"/>
                        </a:rPr>
                        <a:t>КҮНДЕЛІКТІ</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тамыз</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тамыз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a:t>
            </a:r>
            <a:r>
              <a:rPr lang="kk-KZ" sz="1200" smtClean="0">
                <a:latin typeface="Times New Roman" panose="02020603050405020304" pitchFamily="18" charset="0"/>
                <a:cs typeface="Times New Roman" panose="02020603050405020304" pitchFamily="18" charset="0"/>
              </a:rPr>
              <a:t>Солтүстік-батыстан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 күші 9-14 </a:t>
            </a:r>
            <a:r>
              <a:rPr lang="kk-KZ" sz="1200" dirty="0">
                <a:latin typeface="Times New Roman" panose="02020603050405020304" pitchFamily="18" charset="0"/>
                <a:cs typeface="Times New Roman" panose="02020603050405020304" pitchFamily="18" charset="0"/>
              </a:rPr>
              <a:t>м/с . Ауа температурасы </a:t>
            </a:r>
            <a:r>
              <a:rPr lang="kk-KZ" sz="1200" dirty="0" smtClean="0">
                <a:latin typeface="Times New Roman" panose="02020603050405020304" pitchFamily="18" charset="0"/>
                <a:cs typeface="Times New Roman" panose="02020603050405020304" pitchFamily="18" charset="0"/>
              </a:rPr>
              <a:t>түнде 7-9,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22-24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2022 жылғы 18 </a:t>
            </a:r>
            <a:r>
              <a:rPr lang="kk-KZ" sz="1200" b="1" dirty="0">
                <a:latin typeface="Times New Roman" panose="02020603050405020304" pitchFamily="18" charset="0"/>
                <a:cs typeface="Times New Roman" panose="02020603050405020304" pitchFamily="18" charset="0"/>
              </a:rPr>
              <a:t>тамыз</a:t>
            </a:r>
          </a:p>
          <a:p>
            <a:pPr lvl="0" algn="ctr"/>
            <a:r>
              <a:rPr lang="ru-RU" sz="1200" b="1" dirty="0" smtClean="0">
                <a:latin typeface="Times New Roman" panose="02020603050405020304" pitchFamily="18" charset="0"/>
                <a:cs typeface="Times New Roman" panose="02020603050405020304" pitchFamily="18" charset="0"/>
              </a:rPr>
              <a:t>17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Ж</a:t>
            </a:r>
            <a:r>
              <a:rPr lang="ru-RU" sz="1200" dirty="0" err="1" smtClean="0">
                <a:latin typeface="Times New Roman" panose="02020603050405020304" pitchFamily="18" charset="0"/>
                <a:cs typeface="Times New Roman" panose="02020603050405020304" pitchFamily="18" charset="0"/>
              </a:rPr>
              <a:t>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6-8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0565538"/>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solidFill>
                  <a:prstClr val="black"/>
                </a:solidFill>
                <a:latin typeface="Times New Roman" panose="02020603050405020304" pitchFamily="18" charset="0"/>
                <a:cs typeface="Times New Roman" panose="02020603050405020304" pitchFamily="18" charset="0"/>
              </a:rPr>
              <a:t>тамызда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350639"/>
            <a:ext cx="4396230"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17 тамыз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14517</TotalTime>
  <Words>561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2441</cp:revision>
  <cp:lastPrinted>2021-07-01T07:38:07Z</cp:lastPrinted>
  <dcterms:created xsi:type="dcterms:W3CDTF">2018-03-27T06:03:00Z</dcterms:created>
  <dcterms:modified xsi:type="dcterms:W3CDTF">2022-08-16T10:05:53Z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