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3" d="100"/>
          <a:sy n="73" d="100"/>
        </p:scale>
        <p:origin x="28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762441111"/>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234458"/>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күннің екінші жартысында жаңбыр, </a:t>
            </a:r>
            <a:r>
              <a:rPr lang="ru-RU" sz="1200" dirty="0" err="1" smtClean="0">
                <a:latin typeface="Times New Roman" pitchFamily="18" charset="0"/>
                <a:cs typeface="Times New Roman" pitchFamily="18" charset="0"/>
              </a:rPr>
              <a:t>найзағай</a:t>
            </a:r>
            <a:r>
              <a:rPr lang="kk-KZ" sz="1200" dirty="0" smtClean="0">
                <a:latin typeface="Times New Roman" pitchFamily="18" charset="0"/>
                <a:cs typeface="Times New Roman" pitchFamily="18" charset="0"/>
              </a:rPr>
              <a:t>. Солтүстік-батыстан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3-8,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9-14</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7-9,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19-21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18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5-10 м/с. Ауаның </a:t>
            </a:r>
            <a:r>
              <a:rPr lang="kk-KZ" sz="1200" smtClean="0">
                <a:latin typeface="Times New Roman" pitchFamily="18" charset="0"/>
                <a:cs typeface="Times New Roman" pitchFamily="18" charset="0"/>
              </a:rPr>
              <a:t>температурасы  5-7 </a:t>
            </a:r>
            <a:r>
              <a:rPr lang="kk-KZ" sz="1200" dirty="0" smtClean="0">
                <a:latin typeface="Times New Roman" pitchFamily="18" charset="0"/>
                <a:cs typeface="Times New Roman" pitchFamily="18" charset="0"/>
              </a:rPr>
              <a:t>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595049167"/>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271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283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1088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97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4"/>
          <p:cNvSpPr txBox="1"/>
          <p:nvPr/>
        </p:nvSpPr>
        <p:spPr>
          <a:xfrm>
            <a:off x="5024438" y="2643182"/>
            <a:ext cx="4679950" cy="830997"/>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 Түнде 17 тамызда метеорологиялық жағдайлар қала атмосферасында ластаушы заттардың  жиналуына</a:t>
            </a:r>
            <a:r>
              <a:rPr lang="en-US" altLang="en-US" sz="1200"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Түнде 17 тамызда жалпы қала бойынша ауаның ластану деңгейі көтеріңкі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2" name="Прямоугольник 19"/>
          <p:cNvSpPr>
            <a:spLocks noChangeArrowheads="1"/>
          </p:cNvSpPr>
          <p:nvPr/>
        </p:nvSpPr>
        <p:spPr bwMode="auto">
          <a:xfrm>
            <a:off x="136580" y="694312"/>
            <a:ext cx="47990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just">
              <a:lnSpc>
                <a:spcPct val="106000"/>
              </a:lnSpc>
            </a:pPr>
            <a:r>
              <a:rPr lang="ru-RU" dirty="0">
                <a:solidFill>
                  <a:srgbClr val="000000"/>
                </a:solidFill>
                <a:ea typeface="Calibri" panose="020F0502020204030204" pitchFamily="34" charset="0"/>
                <a:cs typeface="Times New Roman" panose="02020603050405020304" pitchFamily="18" charset="0"/>
              </a:rPr>
              <a:t>-</a:t>
            </a:r>
            <a:r>
              <a:rPr lang="ru-RU" dirty="0" err="1">
                <a:solidFill>
                  <a:srgbClr val="000000"/>
                </a:solidFill>
                <a:ea typeface="Calibri" panose="020F0502020204030204" pitchFamily="34" charset="0"/>
                <a:cs typeface="Times New Roman" panose="02020603050405020304" pitchFamily="18" charset="0"/>
              </a:rPr>
              <a:t>ашық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ауада</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әсіресе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автотрассалардың</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немесе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басқа</a:t>
            </a:r>
            <a:r>
              <a:rPr lang="ru-RU" dirty="0">
                <a:solidFill>
                  <a:srgbClr val="000000"/>
                </a:solidFill>
                <a:ea typeface="Calibri" panose="020F0502020204030204" pitchFamily="34" charset="0"/>
                <a:cs typeface="Times New Roman" panose="02020603050405020304" pitchFamily="18" charset="0"/>
              </a:rPr>
              <a:t> да </a:t>
            </a:r>
            <a:r>
              <a:rPr lang="ru-RU" dirty="0" err="1">
                <a:solidFill>
                  <a:srgbClr val="000000"/>
                </a:solidFill>
                <a:ea typeface="Calibri" panose="020F0502020204030204" pitchFamily="34" charset="0"/>
                <a:cs typeface="Times New Roman" panose="02020603050405020304" pitchFamily="18" charset="0"/>
              </a:rPr>
              <a:t>ластану</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көздерінің</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жанында</a:t>
            </a:r>
            <a:r>
              <a:rPr lang="ru-RU" dirty="0">
                <a:solidFill>
                  <a:srgbClr val="000000"/>
                </a:solidFill>
                <a:ea typeface="Calibri" panose="020F0502020204030204" pitchFamily="34" charset="0"/>
                <a:cs typeface="Times New Roman" panose="02020603050405020304" pitchFamily="18" charset="0"/>
              </a:rPr>
              <a:t> болу </a:t>
            </a:r>
            <a:r>
              <a:rPr lang="ru-RU" dirty="0" err="1">
                <a:solidFill>
                  <a:srgbClr val="000000"/>
                </a:solidFill>
                <a:ea typeface="Calibri" panose="020F0502020204030204" pitchFamily="34" charset="0"/>
                <a:cs typeface="Times New Roman" panose="02020603050405020304" pitchFamily="18" charset="0"/>
              </a:rPr>
              <a:t>уақытын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қысқарту</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Балалар</a:t>
            </a:r>
            <a:r>
              <a:rPr lang="ru-RU" dirty="0">
                <a:solidFill>
                  <a:srgbClr val="000000"/>
                </a:solidFill>
                <a:ea typeface="Calibri" panose="020F0502020204030204" pitchFamily="34" charset="0"/>
                <a:cs typeface="Times New Roman" panose="02020603050405020304" pitchFamily="18" charset="0"/>
              </a:rPr>
              <a:t> мен </a:t>
            </a:r>
            <a:r>
              <a:rPr lang="ru-RU" dirty="0" err="1">
                <a:solidFill>
                  <a:srgbClr val="000000"/>
                </a:solidFill>
                <a:ea typeface="Calibri" panose="020F0502020204030204" pitchFamily="34" charset="0"/>
                <a:cs typeface="Times New Roman" panose="02020603050405020304" pitchFamily="18" charset="0"/>
              </a:rPr>
              <a:t>жүкті</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әйелдер</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ұзақ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серуендеуден</a:t>
            </a:r>
            <a:r>
              <a:rPr lang="ru-RU" dirty="0">
                <a:solidFill>
                  <a:srgbClr val="000000"/>
                </a:solidFill>
                <a:ea typeface="Calibri" panose="020F0502020204030204" pitchFamily="34" charset="0"/>
                <a:cs typeface="Times New Roman" panose="02020603050405020304" pitchFamily="18" charset="0"/>
              </a:rPr>
              <a:t> бас </a:t>
            </a:r>
            <a:r>
              <a:rPr lang="ru-RU" dirty="0" err="1">
                <a:solidFill>
                  <a:srgbClr val="000000"/>
                </a:solidFill>
                <a:ea typeface="Calibri" panose="020F0502020204030204" pitchFamily="34" charset="0"/>
                <a:cs typeface="Times New Roman" panose="02020603050405020304" pitchFamily="18" charset="0"/>
              </a:rPr>
              <a:t>тартуы</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керек</a:t>
            </a:r>
            <a:r>
              <a:rPr lang="ru-RU" dirty="0">
                <a:solidFill>
                  <a:srgbClr val="000000"/>
                </a:solidFill>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pP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өкпенің</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жүрек-қан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тамырлары</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аллергиялық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аурулардың</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созылмалы</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ауруларынан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зардап</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шегетін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адамдарда</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ашық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ауада</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болған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кезде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өзімен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бірге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қажетті</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дәрілік</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препараттар</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болуы</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қажет</a:t>
            </a:r>
            <a:r>
              <a:rPr lang="ru-RU" dirty="0">
                <a:solidFill>
                  <a:srgbClr val="000000"/>
                </a:solidFill>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ашық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ауада</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физикалық</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белсенділікті</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шектеңіз</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Жабық</a:t>
            </a:r>
            <a:r>
              <a:rPr lang="ru-RU" dirty="0">
                <a:solidFill>
                  <a:srgbClr val="000000"/>
                </a:solidFill>
                <a:ea typeface="Calibri" panose="020F0502020204030204" pitchFamily="34" charset="0"/>
                <a:cs typeface="Times New Roman" panose="02020603050405020304" pitchFamily="18" charset="0"/>
              </a:rPr>
              <a:t> спорт </a:t>
            </a:r>
            <a:r>
              <a:rPr lang="ru-RU" dirty="0" err="1">
                <a:solidFill>
                  <a:srgbClr val="000000"/>
                </a:solidFill>
                <a:ea typeface="Calibri" panose="020F0502020204030204" pitchFamily="34" charset="0"/>
                <a:cs typeface="Times New Roman" panose="02020603050405020304" pitchFamily="18" charset="0"/>
              </a:rPr>
              <a:t>кешендерінде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дене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шынықтыру</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және</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спортпен</a:t>
            </a:r>
            <a:r>
              <a:rPr lang="ru-RU" dirty="0">
                <a:solidFill>
                  <a:srgbClr val="000000"/>
                </a:solidFill>
                <a:ea typeface="Calibri" panose="020F0502020204030204" pitchFamily="34" charset="0"/>
                <a:cs typeface="Times New Roman" panose="02020603050405020304" pitchFamily="18" charset="0"/>
              </a:rPr>
              <a:t> </a:t>
            </a:r>
            <a:r>
              <a:rPr lang="ru-RU" dirty="0" err="1">
                <a:solidFill>
                  <a:srgbClr val="000000"/>
                </a:solidFill>
                <a:ea typeface="Calibri" panose="020F0502020204030204" pitchFamily="34" charset="0"/>
                <a:cs typeface="Times New Roman" panose="02020603050405020304" pitchFamily="18" charset="0"/>
              </a:rPr>
              <a:t>айналысу</a:t>
            </a:r>
            <a:r>
              <a:rPr lang="ru-RU" dirty="0">
                <a:solidFill>
                  <a:srgbClr val="000000"/>
                </a:solidFill>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17754</TotalTime>
  <Words>608</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2572</cp:revision>
  <cp:lastPrinted>2021-07-01T07:38:07Z</cp:lastPrinted>
  <dcterms:created xsi:type="dcterms:W3CDTF">2018-03-27T06:03:00Z</dcterms:created>
  <dcterms:modified xsi:type="dcterms:W3CDTF">2022-08-16T10:14:37Z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