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17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17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Шығыстан, оңтүстік-шығыстан жел соғады, күші 6-11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18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Шығыстан, оңтүстік-шығыстан жел соғады, күші 2-7 м/с</a:t>
            </a:r>
            <a:r>
              <a:rPr lang="kk-KZ" sz="1200" dirty="0">
                <a:latin typeface="Times New Roman" pitchFamily="18" charset="0"/>
                <a:cs typeface="Times New Roman" pitchFamily="18" charset="0"/>
              </a:rPr>
              <a:t>.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17941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567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2810" y="2202022"/>
            <a:ext cx="4643470"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158642" y="819986"/>
            <a:ext cx="4506326" cy="1854162"/>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13434</TotalTime>
  <Words>596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2359</cp:revision>
  <cp:lastPrinted>2021-07-01T07:38:07Z</cp:lastPrinted>
  <dcterms:created xsi:type="dcterms:W3CDTF">2018-03-27T06:03:00Z</dcterms:created>
  <dcterms:modified xsi:type="dcterms:W3CDTF">2022-08-16T08:51:26Z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