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690493"/>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бағыттағы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ауыспалы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24-26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17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18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10-12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7685373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464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14250</TotalTime>
  <Words>587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2352</cp:revision>
  <cp:lastPrinted>2021-07-01T07:38:07Z</cp:lastPrinted>
  <dcterms:created xsi:type="dcterms:W3CDTF">2018-03-27T06:03:00Z</dcterms:created>
  <dcterms:modified xsi:type="dcterms:W3CDTF">2022-08-16T09:07:59Z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