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3" d="100"/>
          <a:sy n="73" d="100"/>
        </p:scale>
        <p:origin x="282"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75130558"/>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№228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776569505"/>
              </p:ext>
            </p:extLst>
          </p:nvPr>
        </p:nvGraphicFramePr>
        <p:xfrm>
          <a:off x="4975238" y="6450488"/>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763729"/>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454027507"/>
              </p:ext>
            </p:extLst>
          </p:nvPr>
        </p:nvGraphicFramePr>
        <p:xfrm>
          <a:off x="5027850" y="4221088"/>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43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754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kk-KZ" sz="1000" b="0" i="0" u="none" strike="noStrike" dirty="0" smtClean="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966623" y="253910"/>
            <a:ext cx="4794914"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17 </a:t>
            </a:r>
            <a:r>
              <a:rPr lang="ru-RU" altLang="ru-RU" sz="1200" b="1" dirty="0" err="1">
                <a:solidFill>
                  <a:prstClr val="black"/>
                </a:solidFill>
                <a:latin typeface="Times New Roman" panose="02020603050405020304" pitchFamily="18" charset="0"/>
                <a:cs typeface="Times New Roman" panose="02020603050405020304" pitchFamily="18" charset="0"/>
              </a:rPr>
              <a:t>тамызға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16 </a:t>
            </a:r>
            <a:r>
              <a:rPr lang="ru-RU" altLang="ru-RU" sz="1200" b="1" dirty="0" err="1" smtClean="0">
                <a:solidFill>
                  <a:prstClr val="black"/>
                </a:solidFill>
                <a:latin typeface="Times New Roman" panose="02020603050405020304" pitchFamily="18" charset="0"/>
                <a:cs typeface="Times New Roman" panose="02020603050405020304" pitchFamily="18" charset="0"/>
              </a:rPr>
              <a:t>тамыздың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17 </a:t>
            </a:r>
            <a:r>
              <a:rPr lang="ru-RU" altLang="ru-RU" sz="1200" b="1" dirty="0" err="1">
                <a:solidFill>
                  <a:prstClr val="black"/>
                </a:solidFill>
                <a:latin typeface="Times New Roman" panose="02020603050405020304" pitchFamily="18" charset="0"/>
                <a:cs typeface="Times New Roman" panose="02020603050405020304" pitchFamily="18" charset="0"/>
              </a:rPr>
              <a:t>тамыздың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a:solidFill>
                  <a:prstClr val="black"/>
                </a:solidFill>
                <a:latin typeface="Times New Roman" pitchFamily="18" charset="0"/>
                <a:cs typeface="Times New Roman" pitchFamily="18" charset="0"/>
              </a:rPr>
              <a:t>Жауын-шашынсыз.</a:t>
            </a:r>
            <a:r>
              <a:rPr lang="kk-KZ" sz="1200" dirty="0">
                <a:latin typeface="Times New Roman" panose="02020603050405020304" pitchFamily="18" charset="0"/>
                <a:cs typeface="Times New Roman" panose="02020603050405020304" pitchFamily="18" charset="0"/>
              </a:rPr>
              <a:t> Жел </a:t>
            </a:r>
            <a:r>
              <a:rPr lang="kk-KZ" sz="1200" dirty="0" smtClean="0">
                <a:latin typeface="Times New Roman" panose="02020603050405020304" pitchFamily="18" charset="0"/>
                <a:cs typeface="Times New Roman" panose="02020603050405020304" pitchFamily="18" charset="0"/>
              </a:rPr>
              <a:t>солтүстік-батыстан 7-12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3-5°,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17-19°</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18 тамызға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17 </a:t>
            </a:r>
            <a:r>
              <a:rPr lang="ru-RU" altLang="ru-RU" sz="1200" b="1" dirty="0" err="1">
                <a:solidFill>
                  <a:prstClr val="black"/>
                </a:solidFill>
                <a:latin typeface="Times New Roman" panose="02020603050405020304" pitchFamily="18" charset="0"/>
                <a:cs typeface="Times New Roman" panose="02020603050405020304" pitchFamily="18" charset="0"/>
              </a:rPr>
              <a:t>тамыздың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21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18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тамыздың</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Жаңбыр.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солтүстік-батыстан 5-10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3-5°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33058" y="3428207"/>
            <a:ext cx="4680169"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33058" y="2377568"/>
            <a:ext cx="4680169"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17 </a:t>
            </a:r>
            <a:r>
              <a:rPr lang="ru-RU" sz="1200" dirty="0" err="1" smtClean="0">
                <a:solidFill>
                  <a:prstClr val="black"/>
                </a:solidFill>
                <a:latin typeface="Times New Roman" panose="02020603050405020304" pitchFamily="18" charset="0"/>
                <a:cs typeface="Times New Roman" panose="02020603050405020304" pitchFamily="18" charset="0"/>
              </a:rPr>
              <a:t>тамыз</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18 </a:t>
            </a:r>
            <a:r>
              <a:rPr lang="ru-RU" sz="1200" dirty="0" err="1" smtClean="0">
                <a:solidFill>
                  <a:prstClr val="black"/>
                </a:solidFill>
                <a:latin typeface="Times New Roman" panose="02020603050405020304" pitchFamily="18" charset="0"/>
                <a:cs typeface="Times New Roman" panose="02020603050405020304" pitchFamily="18" charset="0"/>
              </a:rPr>
              <a:t>тамызға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қараған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04222"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30785"/>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50457"/>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182449"/>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sz="1400" b="1" i="1" dirty="0" err="1">
                <a:latin typeface="Times New Roman" panose="02020603050405020304" pitchFamily="18" charset="0"/>
                <a:cs typeface="Times New Roman" panose="02020603050405020304" pitchFamily="18" charset="0"/>
              </a:rPr>
              <a:t>Қабдуалиева</a:t>
            </a:r>
            <a:r>
              <a:rPr lang="ru-RU" sz="1400" b="1" i="1" dirty="0">
                <a:latin typeface="Times New Roman" panose="02020603050405020304" pitchFamily="18" charset="0"/>
                <a:cs typeface="Times New Roman" panose="02020603050405020304" pitchFamily="18" charset="0"/>
              </a:rPr>
              <a:t> </a:t>
            </a:r>
            <a:r>
              <a:rPr lang="ru-RU" sz="1400" b="1" i="1" dirty="0" err="1">
                <a:latin typeface="Times New Roman" panose="02020603050405020304" pitchFamily="18" charset="0"/>
                <a:cs typeface="Times New Roman" panose="02020603050405020304" pitchFamily="18" charset="0"/>
              </a:rPr>
              <a:t>М.С</a:t>
            </a:r>
            <a:r>
              <a:rPr lang="ru-RU" sz="1400" b="1" i="1" dirty="0">
                <a:latin typeface="Times New Roman" panose="02020603050405020304" pitchFamily="18" charset="0"/>
                <a:cs typeface="Times New Roman" panose="02020603050405020304" pitchFamily="18" charset="0"/>
              </a:rPr>
              <a:t>.</a:t>
            </a:r>
            <a:endParaRPr lang="ru-RU" sz="14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71731688"/>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490694878"/>
              </p:ext>
            </p:extLst>
          </p:nvPr>
        </p:nvGraphicFramePr>
        <p:xfrm>
          <a:off x="5175120" y="534644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4" name="Прямоугольник 23"/>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15851</TotalTime>
  <Words>538</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2351</cp:revision>
  <cp:lastPrinted>2021-07-01T03:56:27Z</cp:lastPrinted>
  <dcterms:created xsi:type="dcterms:W3CDTF">2018-03-27T06:03:00Z</dcterms:created>
  <dcterms:modified xsi:type="dcterms:W3CDTF">2022-08-16T10:26:28Z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