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1119805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северных направлений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24-26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северо-восточный 9-14 м/с.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17,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4584049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14110</TotalTime>
  <Words>608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2293</cp:revision>
  <cp:lastPrinted>2021-07-01T03:56:27Z</cp:lastPrinted>
  <dcterms:created xsi:type="dcterms:W3CDTF">2018-03-27T06:03:00Z</dcterms:created>
  <dcterms:modified xsi:type="dcterms:W3CDTF">2022-08-16T09:07:54Z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