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31161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ru-RU" altLang="x-none" sz="1400" b="1" i="1" baseline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16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18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15018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2320</cp:revision>
  <cp:lastPrinted>2021-10-15T03:50:29Z</cp:lastPrinted>
  <dcterms:created xsi:type="dcterms:W3CDTF">2018-03-27T06:03:00Z</dcterms:created>
  <dcterms:modified xsi:type="dcterms:W3CDTF">2022-08-16T08:42:56Z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