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8" d="100"/>
          <a:sy n="68" d="100"/>
        </p:scale>
        <p:origin x="44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9807827"/>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 229 КҮНДЕЛІКТІ</a:t>
                      </a:r>
                    </a:p>
                    <a:p>
                      <a:pPr lvl="0" algn="ctr" eaLnBrk="1" hangingPunct="1">
                        <a:buNone/>
                      </a:pPr>
                      <a:endParaRPr lang="ru-RU" altLang="x-none" sz="16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2022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a:t>
                      </a:r>
                      <a:r>
                        <a:rPr lang="ru-RU" sz="1200" b="1" i="1" dirty="0" smtClean="0">
                          <a:solidFill>
                            <a:schemeClr val="tx2">
                              <a:lumMod val="75000"/>
                            </a:schemeClr>
                          </a:solidFill>
                          <a:latin typeface="Times New Roman" panose="02020603050405020304" pitchFamily="18" charset="0"/>
                          <a:cs typeface="Times New Roman" panose="02020603050405020304" pitchFamily="18" charset="0"/>
                        </a:rPr>
                        <a:t> </a:t>
                      </a:r>
                      <a:r>
                        <a:rPr lang="ru-RU" sz="1200" b="1" i="1" dirty="0" err="1">
                          <a:solidFill>
                            <a:schemeClr val="tx2">
                              <a:lumMod val="75000"/>
                            </a:schemeClr>
                          </a:solidFill>
                          <a:latin typeface="Times New Roman" panose="02020603050405020304" pitchFamily="18" charset="0"/>
                          <a:cs typeface="Times New Roman" panose="02020603050405020304" pitchFamily="18" charset="0"/>
                        </a:rPr>
                        <a:t>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21226299"/>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164</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79998" y="245230"/>
            <a:ext cx="4681539" cy="1923604"/>
          </a:xfrm>
          <a:prstGeom prst="rect">
            <a:avLst/>
          </a:prstGeom>
        </p:spPr>
        <p:txBody>
          <a:bodyPr wrap="square" anchor="ctr">
            <a:spAutoFit/>
          </a:bodyPr>
          <a:lstStyle/>
          <a:p>
            <a:pPr algn="ctr"/>
            <a:r>
              <a:rPr lang="ru-RU" altLang="ru-RU" sz="1200" b="1" dirty="0">
                <a:latin typeface="Times New Roman" panose="02020603050405020304" pitchFamily="18" charset="0"/>
                <a:cs typeface="Times New Roman" panose="02020603050405020304" pitchFamily="18" charset="0"/>
              </a:rPr>
              <a:t>Павлодар қаласы бойынша 18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altLang="ru-RU" sz="1200" b="1" dirty="0">
                <a:latin typeface="Times New Roman" panose="02020603050405020304" pitchFamily="18" charset="0"/>
                <a:cs typeface="Times New Roman" panose="02020603050405020304" pitchFamily="18" charset="0"/>
              </a:rPr>
              <a:t>2022 ж. 17 </a:t>
            </a:r>
            <a:r>
              <a:rPr lang="ru-RU" altLang="ru-RU" sz="1200" b="1" dirty="0" err="1">
                <a:latin typeface="Times New Roman" panose="02020603050405020304" pitchFamily="18" charset="0"/>
                <a:cs typeface="Times New Roman" panose="02020603050405020304" pitchFamily="18" charset="0"/>
              </a:rPr>
              <a:t>тамыздан</a:t>
            </a:r>
            <a:r>
              <a:rPr lang="ru-RU" altLang="ru-RU" sz="1200" b="1" dirty="0">
                <a:latin typeface="Times New Roman" panose="02020603050405020304" pitchFamily="18" charset="0"/>
                <a:cs typeface="Times New Roman" panose="02020603050405020304" pitchFamily="18" charset="0"/>
              </a:rPr>
              <a:t> с. 21-ден. 18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с. 21-ге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rPr>
              <a:t>ауын-шышынсыз</a:t>
            </a:r>
            <a:r>
              <a:rPr lang="ru-RU" sz="1200" dirty="0">
                <a:latin typeface="Times New Roman" panose="02020603050405020304" pitchFamily="18" charset="0"/>
                <a:cs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Солтүстік-б</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атыстан жел </a:t>
            </a:r>
            <a:r>
              <a:rPr lang="kk-KZ" sz="1200" kern="1400" dirty="0">
                <a:solidFill>
                  <a:srgbClr val="000000"/>
                </a:solidFill>
                <a:latin typeface="Times New Roman" panose="02020603050405020304" pitchFamily="18" charset="0"/>
                <a:ea typeface="Times New Roman" panose="02020603050405020304" pitchFamily="18" charset="0"/>
              </a:rPr>
              <a:t>соғады 9-14 м/с. Ауа температурасы түнде 7-9, күндіз 17-19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200" b="1">
                <a:solidFill>
                  <a:schemeClr val="tx1">
                    <a:lumMod val="75000"/>
                    <a:lumOff val="25000"/>
                  </a:schemeClr>
                </a:solidFill>
                <a:latin typeface="Times New Roman" panose="02020603050405020304" pitchFamily="18" charset="0"/>
                <a:cs typeface="Times New Roman" panose="02020603050405020304" pitchFamily="18" charset="0"/>
              </a:rPr>
              <a:t>19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тамызға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18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21-ден 19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200" kern="1400" dirty="0">
                <a:solidFill>
                  <a:srgbClr val="000000"/>
                </a:solidFill>
                <a:latin typeface="Times New Roman" panose="02020603050405020304" pitchFamily="18" charset="0"/>
                <a:cs typeface="Times New Roman" panose="02020603050405020304" pitchFamily="18" charset="0"/>
              </a:rPr>
              <a:t>        Жаңбыр</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Солтүстік-батыстан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a:t>
            </a:r>
            <a:r>
              <a:rPr lang="ru-RU" sz="1200" dirty="0">
                <a:solidFill>
                  <a:srgbClr val="000000"/>
                </a:solidFill>
                <a:latin typeface="Times New Roman" panose="02020603050405020304" pitchFamily="18" charset="0"/>
                <a:cs typeface="Times New Roman" panose="02020603050405020304" pitchFamily="18" charset="0"/>
              </a:rPr>
              <a:t>Ауа </a:t>
            </a:r>
            <a:r>
              <a:rPr lang="ru-RU" sz="1200" dirty="0" err="1">
                <a:solidFill>
                  <a:srgbClr val="000000"/>
                </a:solidFill>
                <a:latin typeface="Times New Roman" panose="02020603050405020304" pitchFamily="18" charset="0"/>
                <a:cs typeface="Times New Roman" panose="02020603050405020304" pitchFamily="18" charset="0"/>
              </a:rPr>
              <a:t>температурасы</a:t>
            </a:r>
            <a:r>
              <a:rPr lang="ru-RU" sz="1200" dirty="0">
                <a:solidFill>
                  <a:srgbClr val="000000"/>
                </a:solidFill>
                <a:latin typeface="Times New Roman" panose="02020603050405020304" pitchFamily="18" charset="0"/>
                <a:cs typeface="Times New Roman" panose="02020603050405020304" pitchFamily="18" charset="0"/>
              </a:rPr>
              <a:t> 9-11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47043" y="2177244"/>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18</a:t>
            </a:r>
            <a:r>
              <a:rPr lang="kk-KZ" sz="1200" kern="1400" dirty="0">
                <a:solidFill>
                  <a:srgbClr val="000000"/>
                </a:solidFill>
                <a:latin typeface="Times New Roman" panose="02020603050405020304" pitchFamily="18" charset="0"/>
                <a:ea typeface="Times New Roman" panose="02020603050405020304" pitchFamily="18" charset="0"/>
              </a:rPr>
              <a:t>, 19</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тамызына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16877</TotalTime>
  <Words>556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2710</cp:revision>
  <cp:lastPrinted>2022-05-31T05:49:59Z</cp:lastPrinted>
  <dcterms:created xsi:type="dcterms:W3CDTF">2018-03-27T06:03:00Z</dcterms:created>
  <dcterms:modified xsi:type="dcterms:W3CDTF">2022-08-16T10:17:32Z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