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6564615"/>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9-14 м/с. Ауа температурасы түнде 8-10, күндіз 24-26 градус жылы.</a:t>
            </a:r>
          </a:p>
          <a:p>
            <a:pPr algn="ctr"/>
            <a:r>
              <a:rPr lang="kk-KZ" altLang="ru-RU" sz="1200" b="1" dirty="0" smtClean="0">
                <a:latin typeface="Times New Roman" pitchFamily="18" charset="0"/>
                <a:ea typeface="Times New Roman KZ" pitchFamily="18" charset="0"/>
                <a:cs typeface="Times New Roman" pitchFamily="18" charset="0"/>
              </a:rPr>
              <a:t>18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9-14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5-7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Қабдуалиева</a:t>
            </a:r>
            <a:r>
              <a:rPr lang="ru-RU" altLang="ru-RU" sz="1400" b="1" i="1" dirty="0">
                <a:solidFill>
                  <a:srgbClr val="000000"/>
                </a:solidFill>
                <a:latin typeface="Times New Roman" panose="02020603050405020304" pitchFamily="18" charset="0"/>
                <a:cs typeface="Times New Roman" panose="02020603050405020304" pitchFamily="18" charset="0"/>
              </a:rPr>
              <a:t> М.С</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96628" y="789813"/>
            <a:ext cx="4830101" cy="289951"/>
          </a:xfrm>
          <a:prstGeom prst="rect">
            <a:avLst/>
          </a:prstGeom>
        </p:spPr>
        <p:txBody>
          <a:bodyPr wrap="square">
            <a:spAutoFit/>
          </a:bodyPr>
          <a:lstStyle/>
          <a:p>
            <a:pPr algn="just">
              <a:lnSpc>
                <a:spcPct val="107000"/>
              </a:lnSpc>
              <a:spcAft>
                <a:spcPts val="800"/>
              </a:spcAft>
            </a:pP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Ұсыныстар жоқ</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13513</TotalTime>
  <Words>542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2520</cp:revision>
  <cp:lastPrinted>2021-07-01T03:56:27Z</cp:lastPrinted>
  <dcterms:created xsi:type="dcterms:W3CDTF">2018-03-27T06:03:00Z</dcterms:created>
  <dcterms:modified xsi:type="dcterms:W3CDTF">2022-08-16T10:12:32Z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