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86818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406946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5-7°, днем 20-22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0204" y="684055"/>
            <a:ext cx="31006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alt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Рекомендации </a:t>
            </a:r>
            <a:r>
              <a:rPr lang="ru-RU" altLang="ru-RU" sz="1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отстутствуют</a:t>
            </a:r>
            <a:endParaRPr lang="ru-RU" alt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17380</TotalTime>
  <Words>622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2411</cp:revision>
  <cp:lastPrinted>2021-10-18T15:52:53Z</cp:lastPrinted>
  <dcterms:created xsi:type="dcterms:W3CDTF">2018-03-27T06:03:00Z</dcterms:created>
  <dcterms:modified xsi:type="dcterms:W3CDTF">2022-08-16T10:22:19Z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