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173583"/>
              </p:ext>
            </p:extLst>
          </p:nvPr>
        </p:nvGraphicFramePr>
        <p:xfrm>
          <a:off x="307975" y="2589213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во второй половине дня дождь, гроза. Ветер северо-западный ночью 3-8, днем 9-14 м/с. Температура воздуха ночью 7-9, днем 19-21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северо-восточный            5-10 м/с. Температура воздуха 5-7 тепла.</a:t>
            </a:r>
            <a:endParaRPr lang="ru-RU" sz="1200" dirty="0">
              <a:latin typeface="Times New Roman"/>
              <a:ea typeface="SimSun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575288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271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283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1088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97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0,004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285992"/>
            <a:ext cx="4681537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августа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августа 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13995" y="530349"/>
            <a:ext cx="4823130" cy="2068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17973</TotalTime>
  <Words>740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2526</cp:revision>
  <cp:lastPrinted>2021-07-01T07:38:07Z</cp:lastPrinted>
  <dcterms:created xsi:type="dcterms:W3CDTF">2018-03-27T06:03:00Z</dcterms:created>
  <dcterms:modified xsi:type="dcterms:W3CDTF">2022-08-16T10:14:39Z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