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5162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16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өткінші жаңбыр. Солтүстік-батыстан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 екпіні</a:t>
            </a:r>
            <a:r>
              <a:rPr lang="ru-RU"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8-10, күндіз 18-20 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18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17</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17</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85286" y="957354"/>
            <a:ext cx="1627946" cy="313932"/>
          </a:xfrm>
          <a:prstGeom prst="rect">
            <a:avLst/>
          </a:prstGeom>
        </p:spPr>
        <p:txBody>
          <a:bodyPr wrap="none">
            <a:spAutoFit/>
          </a:bodyPr>
          <a:lstStyle/>
          <a:p>
            <a:pPr lvl="0">
              <a:lnSpc>
                <a:spcPct val="90000"/>
              </a:lnSpc>
              <a:spcBef>
                <a:spcPts val="1000"/>
              </a:spcBef>
              <a:spcAft>
                <a:spcPts val="0"/>
              </a:spcAft>
            </a:pPr>
            <a:r>
              <a:rPr lang="kk-KZ" sz="1600" dirty="0">
                <a:solidFill>
                  <a:prstClr val="black"/>
                </a:solidFill>
                <a:latin typeface="Times New Roman" panose="02020603050405020304" pitchFamily="18" charset="0"/>
                <a:cs typeface="Times New Roman" panose="02020603050405020304" pitchFamily="18" charset="0"/>
              </a:rPr>
              <a:t>Ұсыныстар жоқ.</a:t>
            </a:r>
            <a:endParaRPr lang="ru-RU" sz="16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13044</TotalTime>
  <Words>572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2391</cp:revision>
  <cp:lastPrinted>2021-07-01T03:56:27Z</cp:lastPrinted>
  <dcterms:created xsi:type="dcterms:W3CDTF">2018-03-27T06:03:00Z</dcterms:created>
  <dcterms:modified xsi:type="dcterms:W3CDTF">2022-08-16T10:24:31Z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